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0"/>
  </p:notesMasterIdLst>
  <p:handoutMasterIdLst>
    <p:handoutMasterId r:id="rId11"/>
  </p:handoutMasterIdLst>
  <p:sldIdLst>
    <p:sldId id="397" r:id="rId4"/>
    <p:sldId id="403" r:id="rId5"/>
    <p:sldId id="406" r:id="rId6"/>
    <p:sldId id="408" r:id="rId7"/>
    <p:sldId id="404" r:id="rId8"/>
    <p:sldId id="405" r:id="rId9"/>
  </p:sldIdLst>
  <p:sldSz cx="12190413" cy="6859588"/>
  <p:notesSz cx="6858000" cy="9144000"/>
  <p:embeddedFontLst>
    <p:embeddedFont>
      <p:font typeface="굴림체" panose="020B0609000101010101" pitchFamily="49" charset="-127"/>
      <p:regular r:id="rId12"/>
    </p:embeddedFont>
    <p:embeddedFont>
      <p:font typeface="Inter-Regular" panose="020B0600070205080204" charset="0"/>
      <p:regular r:id="rId13"/>
      <p:bold r:id="rId14"/>
    </p:embeddedFont>
    <p:embeddedFont>
      <p:font typeface="Meiryo UI" panose="020B0604030504040204" pitchFamily="50" charset="-128"/>
      <p:regular r:id="rId15"/>
      <p:bold r:id="rId16"/>
      <p:italic r:id="rId17"/>
      <p:boldItalic r:id="rId18"/>
    </p:embeddedFont>
    <p:embeddedFont>
      <p:font typeface="メイリオ" panose="020B0604030504040204" pitchFamily="50" charset="-128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F9E"/>
    <a:srgbClr val="44B5C2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106" d="100"/>
          <a:sy n="106" d="100"/>
        </p:scale>
        <p:origin x="738" y="108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水上 智弘(MIZUKAMI Tomohiro)" userId="646e9444-9272-4712-bbd8-ba44e755b9d2" providerId="ADAL" clId="{85DC52F0-ED8E-452B-A4AF-48BE8E089740}"/>
    <pc:docChg chg="undo custSel delSld modSld">
      <pc:chgData name="水上 智弘(MIZUKAMI Tomohiro)" userId="646e9444-9272-4712-bbd8-ba44e755b9d2" providerId="ADAL" clId="{85DC52F0-ED8E-452B-A4AF-48BE8E089740}" dt="2026-07-27T23:10:56.214" v="258" actId="20577"/>
      <pc:docMkLst>
        <pc:docMk/>
      </pc:docMkLst>
      <pc:sldChg chg="modSp mod">
        <pc:chgData name="水上 智弘(MIZUKAMI Tomohiro)" userId="646e9444-9272-4712-bbd8-ba44e755b9d2" providerId="ADAL" clId="{85DC52F0-ED8E-452B-A4AF-48BE8E089740}" dt="2026-07-24T06:43:46.058" v="7" actId="6549"/>
        <pc:sldMkLst>
          <pc:docMk/>
          <pc:sldMk cId="2789422898" sldId="397"/>
        </pc:sldMkLst>
        <pc:spChg chg="mod">
          <ac:chgData name="水上 智弘(MIZUKAMI Tomohiro)" userId="646e9444-9272-4712-bbd8-ba44e755b9d2" providerId="ADAL" clId="{85DC52F0-ED8E-452B-A4AF-48BE8E089740}" dt="2026-07-24T06:43:46.058" v="7" actId="6549"/>
          <ac:spMkLst>
            <pc:docMk/>
            <pc:sldMk cId="2789422898" sldId="397"/>
            <ac:spMk id="8" creationId="{00000000-0000-0000-0000-000000000000}"/>
          </ac:spMkLst>
        </pc:spChg>
      </pc:sldChg>
      <pc:sldChg chg="addSp delSp modSp mod addAnim delAnim">
        <pc:chgData name="水上 智弘(MIZUKAMI Tomohiro)" userId="646e9444-9272-4712-bbd8-ba44e755b9d2" providerId="ADAL" clId="{85DC52F0-ED8E-452B-A4AF-48BE8E089740}" dt="2026-07-27T23:10:36.741" v="251" actId="207"/>
        <pc:sldMkLst>
          <pc:docMk/>
          <pc:sldMk cId="775833651" sldId="403"/>
        </pc:sldMkLst>
        <pc:spChg chg="mod">
          <ac:chgData name="水上 智弘(MIZUKAMI Tomohiro)" userId="646e9444-9272-4712-bbd8-ba44e755b9d2" providerId="ADAL" clId="{85DC52F0-ED8E-452B-A4AF-48BE8E089740}" dt="2026-07-27T23:10:36.741" v="251" actId="207"/>
          <ac:spMkLst>
            <pc:docMk/>
            <pc:sldMk cId="775833651" sldId="403"/>
            <ac:spMk id="2" creationId="{317A0DA0-2D4E-F9FD-C214-6E821253F573}"/>
          </ac:spMkLst>
        </pc:spChg>
        <pc:spChg chg="add del mod">
          <ac:chgData name="水上 智弘(MIZUKAMI Tomohiro)" userId="646e9444-9272-4712-bbd8-ba44e755b9d2" providerId="ADAL" clId="{85DC52F0-ED8E-452B-A4AF-48BE8E089740}" dt="2026-07-24T06:45:20.437" v="54" actId="403"/>
          <ac:spMkLst>
            <pc:docMk/>
            <pc:sldMk cId="775833651" sldId="403"/>
            <ac:spMk id="18" creationId="{B1D97D45-9599-B0FE-4B68-CACB22177F0E}"/>
          </ac:spMkLst>
        </pc:spChg>
        <pc:spChg chg="mod">
          <ac:chgData name="水上 智弘(MIZUKAMI Tomohiro)" userId="646e9444-9272-4712-bbd8-ba44e755b9d2" providerId="ADAL" clId="{85DC52F0-ED8E-452B-A4AF-48BE8E089740}" dt="2026-07-24T06:44:38.799" v="17" actId="20577"/>
          <ac:spMkLst>
            <pc:docMk/>
            <pc:sldMk cId="775833651" sldId="403"/>
            <ac:spMk id="24" creationId="{00000000-0000-0000-0000-000000000000}"/>
          </ac:spMkLst>
        </pc:spChg>
      </pc:sldChg>
      <pc:sldChg chg="addSp delSp modSp mod">
        <pc:chgData name="水上 智弘(MIZUKAMI Tomohiro)" userId="646e9444-9272-4712-bbd8-ba44e755b9d2" providerId="ADAL" clId="{85DC52F0-ED8E-452B-A4AF-48BE8E089740}" dt="2026-07-24T07:11:41.230" v="150" actId="478"/>
        <pc:sldMkLst>
          <pc:docMk/>
          <pc:sldMk cId="2876556784" sldId="404"/>
        </pc:sldMkLst>
        <pc:spChg chg="add mod">
          <ac:chgData name="水上 智弘(MIZUKAMI Tomohiro)" userId="646e9444-9272-4712-bbd8-ba44e755b9d2" providerId="ADAL" clId="{85DC52F0-ED8E-452B-A4AF-48BE8E089740}" dt="2026-07-24T06:52:06.279" v="77" actId="20577"/>
          <ac:spMkLst>
            <pc:docMk/>
            <pc:sldMk cId="2876556784" sldId="404"/>
            <ac:spMk id="2" creationId="{86CBC15B-A455-5E8E-71AC-EDD34CB3A700}"/>
          </ac:spMkLst>
        </pc:spChg>
        <pc:spChg chg="add mod">
          <ac:chgData name="水上 智弘(MIZUKAMI Tomohiro)" userId="646e9444-9272-4712-bbd8-ba44e755b9d2" providerId="ADAL" clId="{85DC52F0-ED8E-452B-A4AF-48BE8E089740}" dt="2026-07-24T06:52:31.641" v="108" actId="6549"/>
          <ac:spMkLst>
            <pc:docMk/>
            <pc:sldMk cId="2876556784" sldId="404"/>
            <ac:spMk id="10" creationId="{C5243676-7EDE-2DA4-9873-2B51323ED295}"/>
          </ac:spMkLst>
        </pc:spChg>
        <pc:spChg chg="mod">
          <ac:chgData name="水上 智弘(MIZUKAMI Tomohiro)" userId="646e9444-9272-4712-bbd8-ba44e755b9d2" providerId="ADAL" clId="{85DC52F0-ED8E-452B-A4AF-48BE8E089740}" dt="2026-07-24T07:00:56.251" v="139" actId="1076"/>
          <ac:spMkLst>
            <pc:docMk/>
            <pc:sldMk cId="2876556784" sldId="404"/>
            <ac:spMk id="25" creationId="{01E2BFB7-5C78-7214-3B60-942EA3FBFD78}"/>
          </ac:spMkLst>
        </pc:spChg>
      </pc:sldChg>
      <pc:sldChg chg="addSp modSp mod">
        <pc:chgData name="水上 智弘(MIZUKAMI Tomohiro)" userId="646e9444-9272-4712-bbd8-ba44e755b9d2" providerId="ADAL" clId="{85DC52F0-ED8E-452B-A4AF-48BE8E089740}" dt="2026-07-24T07:14:06.876" v="162" actId="2710"/>
        <pc:sldMkLst>
          <pc:docMk/>
          <pc:sldMk cId="3814295341" sldId="405"/>
        </pc:sldMkLst>
        <pc:spChg chg="mod">
          <ac:chgData name="水上 智弘(MIZUKAMI Tomohiro)" userId="646e9444-9272-4712-bbd8-ba44e755b9d2" providerId="ADAL" clId="{85DC52F0-ED8E-452B-A4AF-48BE8E089740}" dt="2026-07-24T07:14:06.876" v="162" actId="2710"/>
          <ac:spMkLst>
            <pc:docMk/>
            <pc:sldMk cId="3814295341" sldId="405"/>
            <ac:spMk id="2" creationId="{61789ECC-9DC4-A34A-27C5-0821BCA127D8}"/>
          </ac:spMkLst>
        </pc:spChg>
        <pc:spChg chg="mod">
          <ac:chgData name="水上 智弘(MIZUKAMI Tomohiro)" userId="646e9444-9272-4712-bbd8-ba44e755b9d2" providerId="ADAL" clId="{85DC52F0-ED8E-452B-A4AF-48BE8E089740}" dt="2026-07-24T07:13:58.713" v="161" actId="120"/>
          <ac:spMkLst>
            <pc:docMk/>
            <pc:sldMk cId="3814295341" sldId="405"/>
            <ac:spMk id="3" creationId="{F5F0E34D-AD89-9D6A-4445-83D29917F37A}"/>
          </ac:spMkLst>
        </pc:spChg>
        <pc:spChg chg="add mod">
          <ac:chgData name="水上 智弘(MIZUKAMI Tomohiro)" userId="646e9444-9272-4712-bbd8-ba44e755b9d2" providerId="ADAL" clId="{85DC52F0-ED8E-452B-A4AF-48BE8E089740}" dt="2026-07-24T07:13:29.760" v="155" actId="6549"/>
          <ac:spMkLst>
            <pc:docMk/>
            <pc:sldMk cId="3814295341" sldId="405"/>
            <ac:spMk id="4" creationId="{141E969B-5531-5DF1-D119-A44B0532CC86}"/>
          </ac:spMkLst>
        </pc:spChg>
      </pc:sldChg>
      <pc:sldChg chg="addSp modSp mod">
        <pc:chgData name="水上 智弘(MIZUKAMI Tomohiro)" userId="646e9444-9272-4712-bbd8-ba44e755b9d2" providerId="ADAL" clId="{85DC52F0-ED8E-452B-A4AF-48BE8E089740}" dt="2026-07-27T23:10:56.214" v="258" actId="20577"/>
        <pc:sldMkLst>
          <pc:docMk/>
          <pc:sldMk cId="2195790671" sldId="406"/>
        </pc:sldMkLst>
        <pc:spChg chg="mod">
          <ac:chgData name="水上 智弘(MIZUKAMI Tomohiro)" userId="646e9444-9272-4712-bbd8-ba44e755b9d2" providerId="ADAL" clId="{85DC52F0-ED8E-452B-A4AF-48BE8E089740}" dt="2026-07-27T23:09:33.010" v="250" actId="1076"/>
          <ac:spMkLst>
            <pc:docMk/>
            <pc:sldMk cId="2195790671" sldId="406"/>
            <ac:spMk id="2" creationId="{6D5E39E6-2408-4FBF-63AD-6A96C5BF110D}"/>
          </ac:spMkLst>
        </pc:spChg>
        <pc:spChg chg="mod">
          <ac:chgData name="水上 智弘(MIZUKAMI Tomohiro)" userId="646e9444-9272-4712-bbd8-ba44e755b9d2" providerId="ADAL" clId="{85DC52F0-ED8E-452B-A4AF-48BE8E089740}" dt="2026-07-24T06:46:34.709" v="60" actId="1076"/>
          <ac:spMkLst>
            <pc:docMk/>
            <pc:sldMk cId="2195790671" sldId="406"/>
            <ac:spMk id="6" creationId="{36FD189E-CA89-E35E-44E1-1DE1257C2995}"/>
          </ac:spMkLst>
        </pc:spChg>
        <pc:spChg chg="mod">
          <ac:chgData name="水上 智弘(MIZUKAMI Tomohiro)" userId="646e9444-9272-4712-bbd8-ba44e755b9d2" providerId="ADAL" clId="{85DC52F0-ED8E-452B-A4AF-48BE8E089740}" dt="2026-07-24T06:46:34.709" v="60" actId="1076"/>
          <ac:spMkLst>
            <pc:docMk/>
            <pc:sldMk cId="2195790671" sldId="406"/>
            <ac:spMk id="7" creationId="{39913551-FAF5-92F4-2923-240884041536}"/>
          </ac:spMkLst>
        </pc:spChg>
        <pc:spChg chg="mod">
          <ac:chgData name="水上 智弘(MIZUKAMI Tomohiro)" userId="646e9444-9272-4712-bbd8-ba44e755b9d2" providerId="ADAL" clId="{85DC52F0-ED8E-452B-A4AF-48BE8E089740}" dt="2026-07-24T06:46:34.709" v="60" actId="1076"/>
          <ac:spMkLst>
            <pc:docMk/>
            <pc:sldMk cId="2195790671" sldId="406"/>
            <ac:spMk id="8" creationId="{AA86E3D8-A3AB-9DC7-530D-EA62DDE29649}"/>
          </ac:spMkLst>
        </pc:spChg>
        <pc:spChg chg="mod">
          <ac:chgData name="水上 智弘(MIZUKAMI Tomohiro)" userId="646e9444-9272-4712-bbd8-ba44e755b9d2" providerId="ADAL" clId="{85DC52F0-ED8E-452B-A4AF-48BE8E089740}" dt="2026-07-24T06:46:34.709" v="60" actId="1076"/>
          <ac:spMkLst>
            <pc:docMk/>
            <pc:sldMk cId="2195790671" sldId="406"/>
            <ac:spMk id="10" creationId="{A06EE89E-5905-26CE-AC95-1E266684F08C}"/>
          </ac:spMkLst>
        </pc:spChg>
        <pc:spChg chg="mod">
          <ac:chgData name="水上 智弘(MIZUKAMI Tomohiro)" userId="646e9444-9272-4712-bbd8-ba44e755b9d2" providerId="ADAL" clId="{85DC52F0-ED8E-452B-A4AF-48BE8E089740}" dt="2026-07-24T06:46:34.709" v="60" actId="1076"/>
          <ac:spMkLst>
            <pc:docMk/>
            <pc:sldMk cId="2195790671" sldId="406"/>
            <ac:spMk id="13" creationId="{7D342B43-09AF-FB97-0F80-7BF1E4F14F0B}"/>
          </ac:spMkLst>
        </pc:spChg>
        <pc:spChg chg="mod">
          <ac:chgData name="水上 智弘(MIZUKAMI Tomohiro)" userId="646e9444-9272-4712-bbd8-ba44e755b9d2" providerId="ADAL" clId="{85DC52F0-ED8E-452B-A4AF-48BE8E089740}" dt="2026-07-24T06:46:34.709" v="60" actId="1076"/>
          <ac:spMkLst>
            <pc:docMk/>
            <pc:sldMk cId="2195790671" sldId="406"/>
            <ac:spMk id="14" creationId="{439F7A95-2BDF-E86F-7268-582C4466C216}"/>
          </ac:spMkLst>
        </pc:spChg>
        <pc:spChg chg="mod">
          <ac:chgData name="水上 智弘(MIZUKAMI Tomohiro)" userId="646e9444-9272-4712-bbd8-ba44e755b9d2" providerId="ADAL" clId="{85DC52F0-ED8E-452B-A4AF-48BE8E089740}" dt="2026-07-27T23:10:56.214" v="258" actId="20577"/>
          <ac:spMkLst>
            <pc:docMk/>
            <pc:sldMk cId="2195790671" sldId="406"/>
            <ac:spMk id="15" creationId="{D3A9DA80-E891-8E78-A88A-BD68F7CDC703}"/>
          </ac:spMkLst>
        </pc:spChg>
        <pc:spChg chg="mod">
          <ac:chgData name="水上 智弘(MIZUKAMI Tomohiro)" userId="646e9444-9272-4712-bbd8-ba44e755b9d2" providerId="ADAL" clId="{85DC52F0-ED8E-452B-A4AF-48BE8E089740}" dt="2026-07-27T23:09:24.695" v="249" actId="20577"/>
          <ac:spMkLst>
            <pc:docMk/>
            <pc:sldMk cId="2195790671" sldId="406"/>
            <ac:spMk id="16" creationId="{7B48D0A2-56A0-6E14-14E6-1A37162285D4}"/>
          </ac:spMkLst>
        </pc:spChg>
        <pc:picChg chg="mod">
          <ac:chgData name="水上 智弘(MIZUKAMI Tomohiro)" userId="646e9444-9272-4712-bbd8-ba44e755b9d2" providerId="ADAL" clId="{85DC52F0-ED8E-452B-A4AF-48BE8E089740}" dt="2026-07-24T06:46:34.709" v="60" actId="1076"/>
          <ac:picMkLst>
            <pc:docMk/>
            <pc:sldMk cId="2195790671" sldId="406"/>
            <ac:picMk id="4" creationId="{5430680F-197A-72E1-845D-E82DA4C14753}"/>
          </ac:picMkLst>
        </pc:picChg>
        <pc:picChg chg="mod">
          <ac:chgData name="水上 智弘(MIZUKAMI Tomohiro)" userId="646e9444-9272-4712-bbd8-ba44e755b9d2" providerId="ADAL" clId="{85DC52F0-ED8E-452B-A4AF-48BE8E089740}" dt="2026-07-24T06:46:34.709" v="60" actId="1076"/>
          <ac:picMkLst>
            <pc:docMk/>
            <pc:sldMk cId="2195790671" sldId="406"/>
            <ac:picMk id="5" creationId="{BCB99A88-5F60-0E8A-DE47-614F3284F5C4}"/>
          </ac:picMkLst>
        </pc:picChg>
        <pc:picChg chg="mod">
          <ac:chgData name="水上 智弘(MIZUKAMI Tomohiro)" userId="646e9444-9272-4712-bbd8-ba44e755b9d2" providerId="ADAL" clId="{85DC52F0-ED8E-452B-A4AF-48BE8E089740}" dt="2026-07-24T06:46:34.709" v="60" actId="1076"/>
          <ac:picMkLst>
            <pc:docMk/>
            <pc:sldMk cId="2195790671" sldId="406"/>
            <ac:picMk id="9" creationId="{4C893FE1-84C1-05D5-F067-D74F069228E5}"/>
          </ac:picMkLst>
        </pc:picChg>
      </pc:sldChg>
      <pc:sldChg chg="del">
        <pc:chgData name="水上 智弘(MIZUKAMI Tomohiro)" userId="646e9444-9272-4712-bbd8-ba44e755b9d2" providerId="ADAL" clId="{85DC52F0-ED8E-452B-A4AF-48BE8E089740}" dt="2026-07-24T06:53:10.947" v="109" actId="47"/>
        <pc:sldMkLst>
          <pc:docMk/>
          <pc:sldMk cId="3407255587" sldId="407"/>
        </pc:sldMkLst>
      </pc:sldChg>
      <pc:sldChg chg="delSp modSp mod">
        <pc:chgData name="水上 智弘(MIZUKAMI Tomohiro)" userId="646e9444-9272-4712-bbd8-ba44e755b9d2" providerId="ADAL" clId="{85DC52F0-ED8E-452B-A4AF-48BE8E089740}" dt="2026-07-24T07:15:13.111" v="165" actId="207"/>
        <pc:sldMkLst>
          <pc:docMk/>
          <pc:sldMk cId="1752903336" sldId="408"/>
        </pc:sldMkLst>
        <pc:spChg chg="mod">
          <ac:chgData name="水上 智弘(MIZUKAMI Tomohiro)" userId="646e9444-9272-4712-bbd8-ba44e755b9d2" providerId="ADAL" clId="{85DC52F0-ED8E-452B-A4AF-48BE8E089740}" dt="2026-07-24T07:14:37.201" v="164" actId="207"/>
          <ac:spMkLst>
            <pc:docMk/>
            <pc:sldMk cId="1752903336" sldId="408"/>
            <ac:spMk id="33" creationId="{142E84A5-B765-D517-AB85-F9AD15A77744}"/>
          </ac:spMkLst>
        </pc:spChg>
        <pc:spChg chg="mod">
          <ac:chgData name="水上 智弘(MIZUKAMI Tomohiro)" userId="646e9444-9272-4712-bbd8-ba44e755b9d2" providerId="ADAL" clId="{85DC52F0-ED8E-452B-A4AF-48BE8E089740}" dt="2026-07-24T07:15:13.111" v="165" actId="207"/>
          <ac:spMkLst>
            <pc:docMk/>
            <pc:sldMk cId="1752903336" sldId="408"/>
            <ac:spMk id="34" creationId="{5407AFF4-C194-AD06-092A-8E157872ACE0}"/>
          </ac:spMkLst>
        </pc:spChg>
        <pc:grpChg chg="mod">
          <ac:chgData name="水上 智弘(MIZUKAMI Tomohiro)" userId="646e9444-9272-4712-bbd8-ba44e755b9d2" providerId="ADAL" clId="{85DC52F0-ED8E-452B-A4AF-48BE8E089740}" dt="2026-07-24T06:54:01.706" v="113" actId="1076"/>
          <ac:grpSpMkLst>
            <pc:docMk/>
            <pc:sldMk cId="1752903336" sldId="408"/>
            <ac:grpSpMk id="18" creationId="{5C526376-B333-1028-E285-074752305282}"/>
          </ac:grpSpMkLst>
        </pc:grpChg>
        <pc:graphicFrameChg chg="mod">
          <ac:chgData name="水上 智弘(MIZUKAMI Tomohiro)" userId="646e9444-9272-4712-bbd8-ba44e755b9d2" providerId="ADAL" clId="{85DC52F0-ED8E-452B-A4AF-48BE8E089740}" dt="2026-07-24T07:00:11.923" v="137"/>
          <ac:graphicFrameMkLst>
            <pc:docMk/>
            <pc:sldMk cId="1752903336" sldId="408"/>
            <ac:graphicFrameMk id="17" creationId="{5180B352-B302-0703-09B3-1616D00D824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12655729921796"/>
          <c:y val="0.10435687096326494"/>
          <c:w val="0.45956210000233672"/>
          <c:h val="0.73337804806372542"/>
        </c:manualLayout>
      </c:layout>
      <c:pieChart>
        <c:varyColors val="1"/>
        <c:ser>
          <c:idx val="0"/>
          <c:order val="0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B2D-462D-8CFC-04E5CAB462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B2D-462D-8CFC-04E5CAB462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B2D-462D-8CFC-04E5CAB462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381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B2D-462D-8CFC-04E5CAB46204}"/>
              </c:ext>
            </c:extLst>
          </c:dPt>
          <c:dLbls>
            <c:dLbl>
              <c:idx val="0"/>
              <c:layout>
                <c:manualLayout>
                  <c:x val="-1.8686110794312021E-2"/>
                  <c:y val="0.1197306724817874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ja-JP"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7F87D2A-98C3-4FD7-AD56-D4CB28CAEB95}" type="VALUE">
                      <a:rPr lang="en-US" altLang="ja-JP" sz="1800"/>
                      <a:pPr>
                        <a:defRPr lang="ja-JP" sz="1800">
                          <a:solidFill>
                            <a:schemeClr val="bg1"/>
                          </a:solidFill>
                        </a:defRPr>
                      </a:pPr>
                      <a:t>[値]</a:t>
                    </a:fld>
                    <a:endParaRPr lang="ja-JP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ja-JP"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 alt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78161768002545E-2"/>
                      <c:h val="0.113943216596430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B2D-462D-8CFC-04E5CAB46204}"/>
                </c:ext>
              </c:extLst>
            </c:dLbl>
            <c:dLbl>
              <c:idx val="1"/>
              <c:layout>
                <c:manualLayout>
                  <c:x val="-7.5839150765019778E-2"/>
                  <c:y val="0.1360110362716488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2D-462D-8CFC-04E5CAB462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Lawyer</c:v>
                </c:pt>
                <c:pt idx="1">
                  <c:v>Accountant</c:v>
                </c:pt>
                <c:pt idx="2">
                  <c:v>Consultant, Former Corporate Officer</c:v>
                </c:pt>
                <c:pt idx="3">
                  <c:v>General employee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0.05</c:v>
                </c:pt>
                <c:pt idx="1">
                  <c:v>0.1</c:v>
                </c:pt>
                <c:pt idx="2">
                  <c:v>0.26250000000000001</c:v>
                </c:pt>
                <c:pt idx="3">
                  <c:v>0.58750000000000002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B2D-462D-8CFC-04E5CAB4620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</c:legendEntry>
      <c:layout>
        <c:manualLayout>
          <c:xMode val="edge"/>
          <c:yMode val="edge"/>
          <c:x val="0.60977718686410931"/>
          <c:y val="5.8595850775636782E-2"/>
          <c:w val="0.37307059230124784"/>
          <c:h val="0.885248691514406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7/28/2026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9" y="3366112"/>
            <a:ext cx="8693576" cy="1462561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ctr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Ensuring Regulatory Independence in Japan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The EGC experience: law, expertise, culture and budget</a:t>
            </a: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4288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	 Day/Month/2026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283563" y="-34230"/>
            <a:ext cx="8424779" cy="1057024"/>
          </a:xfrm>
        </p:spPr>
        <p:txBody>
          <a:bodyPr/>
          <a:lstStyle/>
          <a:p>
            <a:r>
              <a:rPr lang="en-US" dirty="0"/>
              <a:t>Regulator within government </a:t>
            </a:r>
            <a:br>
              <a:rPr lang="en-US" dirty="0"/>
            </a:br>
            <a:r>
              <a:rPr lang="en-US" dirty="0"/>
              <a:t>— but independent in decision-making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317A0DA0-2D4E-F9FD-C214-6E821253F57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49610" y="4949160"/>
            <a:ext cx="11223876" cy="80315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EGC was created before full retail liberalization to protect fair competition from the start.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157E345-F9BB-D606-5402-BAEDD91CA8DC}"/>
              </a:ext>
            </a:extLst>
          </p:cNvPr>
          <p:cNvSpPr/>
          <p:nvPr/>
        </p:nvSpPr>
        <p:spPr bwMode="auto">
          <a:xfrm>
            <a:off x="558800" y="1846410"/>
            <a:ext cx="11220307" cy="2693505"/>
          </a:xfrm>
          <a:prstGeom prst="rect">
            <a:avLst/>
          </a:prstGeom>
          <a:solidFill>
            <a:srgbClr val="F6F9F7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257BCFB-974A-988B-DF33-25917E3E9140}"/>
              </a:ext>
            </a:extLst>
          </p:cNvPr>
          <p:cNvSpPr/>
          <p:nvPr/>
        </p:nvSpPr>
        <p:spPr>
          <a:xfrm>
            <a:off x="2491225" y="2054216"/>
            <a:ext cx="1714676" cy="2710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sng" strike="noStrike" kern="1200" cap="none" spc="0" normalizeH="0" baseline="0" noProof="0" dirty="0">
                <a:ln>
                  <a:noFill/>
                </a:ln>
                <a:solidFill>
                  <a:srgbClr val="016F96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Decision Making</a:t>
            </a:r>
          </a:p>
        </p:txBody>
      </p:sp>
      <p:pic>
        <p:nvPicPr>
          <p:cNvPr id="15" name="図 14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B9DD248-A34A-881D-CC26-C3B1BD0BB4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416" y="3819126"/>
            <a:ext cx="2089331" cy="566205"/>
          </a:xfrm>
          <a:prstGeom prst="rect">
            <a:avLst/>
          </a:prstGeom>
        </p:spPr>
      </p:pic>
      <p:pic>
        <p:nvPicPr>
          <p:cNvPr id="16" name="図 15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F82CAC1-F9E2-FBE0-846D-E23F23ECEA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0" y="2053694"/>
            <a:ext cx="2121329" cy="530332"/>
          </a:xfrm>
          <a:prstGeom prst="rect">
            <a:avLst/>
          </a:prstGeom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9983A90A-CC5A-29F3-4C34-D9A7C4D52EE3}"/>
              </a:ext>
            </a:extLst>
          </p:cNvPr>
          <p:cNvSpPr/>
          <p:nvPr/>
        </p:nvSpPr>
        <p:spPr>
          <a:xfrm>
            <a:off x="7740007" y="2137294"/>
            <a:ext cx="3931439" cy="2207366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Other organizations</a:t>
            </a:r>
            <a:endParaRPr kumimoji="1" lang="en-US" altLang="ja-JP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Economic and Industrial Policy Bureau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Manufacturing Industries Bureau</a:t>
            </a:r>
            <a:endParaRPr kumimoji="1" lang="ja-JP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Trade and Economic Security Bureau</a:t>
            </a:r>
            <a:endParaRPr kumimoji="1" lang="ja-JP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ja-JP" sz="1500" b="1" i="0" u="none" strike="noStrike" kern="1200" cap="none" spc="0" normalizeH="0" baseline="0" noProof="0" dirty="0">
              <a:ln>
                <a:noFill/>
              </a:ln>
              <a:solidFill>
                <a:srgbClr val="016F96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500" b="1" i="0" u="none" strike="noStrike" kern="1200" cap="none" spc="0" normalizeH="0" baseline="0" noProof="0" dirty="0">
                <a:ln>
                  <a:noFill/>
                </a:ln>
                <a:solidFill>
                  <a:srgbClr val="016F96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Agency for Natural Resource and Energy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Japan Patent office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etc..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1D97D45-9599-B0FE-4B68-CACB22177F0E}"/>
              </a:ext>
            </a:extLst>
          </p:cNvPr>
          <p:cNvSpPr txBox="1"/>
          <p:nvPr/>
        </p:nvSpPr>
        <p:spPr>
          <a:xfrm>
            <a:off x="4270442" y="2845565"/>
            <a:ext cx="33708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en-US" altLang="ja-JP" sz="1200" b="1" kern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Policy Recommendation</a:t>
            </a:r>
          </a:p>
          <a:p>
            <a:pPr marL="171450" indent="-171450">
              <a:buClrTx/>
              <a:buFont typeface="Arial" panose="020B0604020202020204" pitchFamily="34" charset="0"/>
              <a:buChar char="•"/>
            </a:pPr>
            <a:r>
              <a:rPr kumimoji="1" lang="en-US" altLang="ja-JP" sz="1100" kern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Rule-makings from the viewpoint of</a:t>
            </a:r>
            <a:r>
              <a:rPr kumimoji="1" lang="ja-JP" altLang="en-US" sz="1100" kern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　</a:t>
            </a:r>
            <a:r>
              <a:rPr kumimoji="1" lang="en-US" altLang="ja-JP" sz="1100" kern="1200" dirty="0"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competition as well as consumer protection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0159E7B-E92A-8F5A-9838-EF6A6266D485}"/>
              </a:ext>
            </a:extLst>
          </p:cNvPr>
          <p:cNvSpPr/>
          <p:nvPr/>
        </p:nvSpPr>
        <p:spPr>
          <a:xfrm>
            <a:off x="3268023" y="2365135"/>
            <a:ext cx="1372309" cy="34888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Minister</a:t>
            </a:r>
          </a:p>
        </p:txBody>
      </p:sp>
      <p:sp>
        <p:nvSpPr>
          <p:cNvPr id="20" name="下矢印 77">
            <a:extLst>
              <a:ext uri="{FF2B5EF4-FFF2-40B4-BE49-F238E27FC236}">
                <a16:creationId xmlns:a16="http://schemas.microsoft.com/office/drawing/2014/main" id="{9F5481EB-820C-CB21-96F3-D7F2DB623382}"/>
              </a:ext>
            </a:extLst>
          </p:cNvPr>
          <p:cNvSpPr/>
          <p:nvPr/>
        </p:nvSpPr>
        <p:spPr>
          <a:xfrm rot="10800000">
            <a:off x="3720153" y="2656098"/>
            <a:ext cx="468052" cy="961226"/>
          </a:xfrm>
          <a:prstGeom prst="downArrow">
            <a:avLst/>
          </a:prstGeom>
          <a:solidFill>
            <a:srgbClr val="016F96"/>
          </a:solidFill>
          <a:ln w="12700" cap="flat" cmpd="sng" algn="ctr">
            <a:solidFill>
              <a:srgbClr val="016F9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D8EEAB86-49FA-8B8D-172C-F4011681534E}"/>
              </a:ext>
            </a:extLst>
          </p:cNvPr>
          <p:cNvSpPr/>
          <p:nvPr/>
        </p:nvSpPr>
        <p:spPr>
          <a:xfrm>
            <a:off x="7706309" y="3136711"/>
            <a:ext cx="1153785" cy="23094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sng" strike="noStrike" kern="1200" cap="none" spc="0" normalizeH="0" baseline="0" noProof="0">
                <a:ln>
                  <a:noFill/>
                </a:ln>
                <a:solidFill>
                  <a:srgbClr val="016F96"/>
                </a:solidFill>
                <a:effectLst/>
                <a:uLnTx/>
                <a:uFillTx/>
                <a:latin typeface="Calibri 本文"/>
                <a:ea typeface="メイリオ" panose="020B0604030504040204" pitchFamily="50" charset="-128"/>
                <a:cs typeface="+mn-cs"/>
              </a:rPr>
              <a:t>Policy maker 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204C0EE9-388C-A124-37C7-3E5A71C5D9BC}"/>
              </a:ext>
            </a:extLst>
          </p:cNvPr>
          <p:cNvSpPr/>
          <p:nvPr/>
        </p:nvSpPr>
        <p:spPr>
          <a:xfrm>
            <a:off x="2491225" y="3537640"/>
            <a:ext cx="1153785" cy="23094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sng" strike="noStrike" kern="1200" cap="none" spc="0" normalizeH="0" baseline="0" noProof="0" dirty="0">
                <a:ln>
                  <a:noFill/>
                </a:ln>
                <a:solidFill>
                  <a:srgbClr val="016F96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Regulator</a:t>
            </a: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00666-EFDD-6B17-7151-21C46F726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A3586490-D2F7-B4DB-F8E1-3D6C433090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Independence starts with law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D5E39E6-2408-4FBF-63AD-6A96C5BF110D}"/>
              </a:ext>
            </a:extLst>
          </p:cNvPr>
          <p:cNvSpPr txBox="1"/>
          <p:nvPr/>
        </p:nvSpPr>
        <p:spPr>
          <a:xfrm>
            <a:off x="1358440" y="1982166"/>
            <a:ext cx="6049108" cy="168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Independent authority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Fixed-term commissioners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Collegial decision-making</a:t>
            </a:r>
            <a:endParaRPr kumimoji="1" lang="ja-JP" altLang="en-US" sz="2400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76AD4B8-3C14-3D39-205D-C84E6D4F96E5}"/>
              </a:ext>
            </a:extLst>
          </p:cNvPr>
          <p:cNvGrpSpPr/>
          <p:nvPr/>
        </p:nvGrpSpPr>
        <p:grpSpPr>
          <a:xfrm>
            <a:off x="575552" y="3805124"/>
            <a:ext cx="10861949" cy="2905897"/>
            <a:chOff x="558800" y="3307819"/>
            <a:chExt cx="10861949" cy="2905897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430680F-197A-72E1-845D-E82DA4C147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5660" r="73595" b="27517"/>
            <a:stretch/>
          </p:blipFill>
          <p:spPr>
            <a:xfrm>
              <a:off x="5044092" y="4237819"/>
              <a:ext cx="1889655" cy="1975897"/>
            </a:xfrm>
            <a:prstGeom prst="rect">
              <a:avLst/>
            </a:prstGeom>
          </p:spPr>
        </p:pic>
        <p:pic>
          <p:nvPicPr>
            <p:cNvPr id="5" name="Picture 2" descr="Photo:Akihiko Yokoyama, Ph.D.">
              <a:extLst>
                <a:ext uri="{FF2B5EF4-FFF2-40B4-BE49-F238E27FC236}">
                  <a16:creationId xmlns:a16="http://schemas.microsoft.com/office/drawing/2014/main" id="{BCB99A88-5F60-0E8A-DE47-614F3284F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154" y="4296397"/>
              <a:ext cx="1602750" cy="1893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6FD189E-CA89-E35E-44E1-1DE1257C2995}"/>
                </a:ext>
              </a:extLst>
            </p:cNvPr>
            <p:cNvSpPr/>
            <p:nvPr/>
          </p:nvSpPr>
          <p:spPr>
            <a:xfrm>
              <a:off x="897055" y="3662011"/>
              <a:ext cx="181477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Akihiko Yokoyama</a:t>
              </a:r>
            </a:p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Prof. Emeritus, </a:t>
              </a:r>
            </a:p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The Univ. of Tokyo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39913551-FAF5-92F4-2923-240884041536}"/>
                </a:ext>
              </a:extLst>
            </p:cNvPr>
            <p:cNvSpPr/>
            <p:nvPr/>
          </p:nvSpPr>
          <p:spPr>
            <a:xfrm>
              <a:off x="558800" y="3312444"/>
              <a:ext cx="16027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Chairman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A86E3D8-A3AB-9DC7-530D-EA62DDE29649}"/>
                </a:ext>
              </a:extLst>
            </p:cNvPr>
            <p:cNvSpPr txBox="1"/>
            <p:nvPr/>
          </p:nvSpPr>
          <p:spPr>
            <a:xfrm>
              <a:off x="7363026" y="3612199"/>
              <a:ext cx="236297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altLang="ja-JP" sz="1200" b="1" dirty="0">
                  <a:solidFill>
                    <a:srgbClr val="000000"/>
                  </a:solidFill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Toshihiro Matsumura</a:t>
              </a:r>
            </a:p>
            <a:p>
              <a:r>
                <a:rPr lang="en-US" altLang="ja-JP" sz="1100" dirty="0"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Prof. of Institute of Social Science, </a:t>
              </a:r>
            </a:p>
            <a:p>
              <a:r>
                <a:rPr lang="en-US" altLang="ja-JP" sz="1100" dirty="0"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The Univ. of Tokyo</a:t>
              </a:r>
              <a:r>
                <a:rPr lang="fr-FR" altLang="ja-JP" sz="1100" dirty="0"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C893FE1-84C1-05D5-F067-D74F06922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9476" t="13721" r="26582" b="27263"/>
            <a:stretch/>
          </p:blipFill>
          <p:spPr>
            <a:xfrm>
              <a:off x="2991003" y="4200395"/>
              <a:ext cx="1713390" cy="2013321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06EE89E-5905-26CE-AC95-1E266684F08C}"/>
                </a:ext>
              </a:extLst>
            </p:cNvPr>
            <p:cNvSpPr txBox="1"/>
            <p:nvPr/>
          </p:nvSpPr>
          <p:spPr>
            <a:xfrm>
              <a:off x="9802142" y="3612199"/>
              <a:ext cx="1618607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altLang="ja-JP" sz="1200" b="1" dirty="0">
                  <a:solidFill>
                    <a:srgbClr val="000000"/>
                  </a:solidFill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Kumiko Muramatsu</a:t>
              </a:r>
            </a:p>
            <a:p>
              <a:r>
                <a:rPr lang="en-US" altLang="ja-JP" sz="1100" dirty="0">
                  <a:solidFill>
                    <a:srgbClr val="000000"/>
                  </a:solidFill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Accountant</a:t>
              </a:r>
              <a:endParaRPr lang="fr-FR" altLang="ja-JP" sz="1200" dirty="0">
                <a:solidFill>
                  <a:srgbClr val="000000"/>
                </a:solidFill>
                <a:latin typeface="Arial" panose="020B0604020202020204" pitchFamily="34" charset="0"/>
                <a:ea typeface="Meiryo" panose="020B0604030504040204" pitchFamily="50" charset="-128"/>
                <a:cs typeface="Arial" panose="020B0604020202020204" pitchFamily="34" charset="0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7C4B19F-5B1F-D35B-837A-C12B9C8C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62536" y="4200394"/>
              <a:ext cx="1497821" cy="1989575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6803C741-1401-E057-07B1-5188243EA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88838" y="4232132"/>
              <a:ext cx="1618607" cy="1957837"/>
            </a:xfrm>
            <a:prstGeom prst="rect">
              <a:avLst/>
            </a:prstGeom>
          </p:spPr>
        </p:pic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7D342B43-09AF-FB97-0F80-7BF1E4F14F0B}"/>
                </a:ext>
              </a:extLst>
            </p:cNvPr>
            <p:cNvSpPr/>
            <p:nvPr/>
          </p:nvSpPr>
          <p:spPr>
            <a:xfrm>
              <a:off x="2959876" y="3307819"/>
              <a:ext cx="281273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b="1" dirty="0">
                  <a:latin typeface="Arial" panose="020B0604020202020204" pitchFamily="34" charset="0"/>
                  <a:cs typeface="Arial" panose="020B0604020202020204" pitchFamily="34" charset="0"/>
                </a:rPr>
                <a:t>Commissioners</a:t>
              </a: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439F7A95-2BDF-E86F-7268-582C4466C216}"/>
                </a:ext>
              </a:extLst>
            </p:cNvPr>
            <p:cNvSpPr/>
            <p:nvPr/>
          </p:nvSpPr>
          <p:spPr>
            <a:xfrm>
              <a:off x="3051525" y="3619519"/>
              <a:ext cx="293709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Kuninobu Takeda</a:t>
              </a:r>
            </a:p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Prof. of Law School, </a:t>
              </a:r>
            </a:p>
            <a:p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Osaka Univ</a:t>
              </a:r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3A9DA80-E891-8E78-A88A-BD68F7CDC703}"/>
                </a:ext>
              </a:extLst>
            </p:cNvPr>
            <p:cNvSpPr txBox="1"/>
            <p:nvPr/>
          </p:nvSpPr>
          <p:spPr>
            <a:xfrm>
              <a:off x="5015415" y="3612199"/>
              <a:ext cx="257839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altLang="ja-JP" sz="1200" b="1" dirty="0">
                  <a:solidFill>
                    <a:srgbClr val="000000"/>
                  </a:solidFill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Yumiko Iwafune</a:t>
              </a:r>
            </a:p>
            <a:p>
              <a:r>
                <a:rPr lang="en-US" altLang="ja-JP" sz="1100" dirty="0"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Prof. of Institute </a:t>
              </a:r>
              <a:r>
                <a:rPr lang="en-US" altLang="ja-JP" sz="1100"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of industrial </a:t>
              </a:r>
              <a:r>
                <a:rPr lang="en-US" altLang="ja-JP" sz="1100" dirty="0"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science,</a:t>
              </a:r>
            </a:p>
            <a:p>
              <a:r>
                <a:rPr lang="en-US" altLang="ja-JP" sz="1100" dirty="0"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The Univ. of Tokyo</a:t>
              </a:r>
              <a:r>
                <a:rPr lang="fr-FR" altLang="ja-JP" sz="1100" dirty="0">
                  <a:latin typeface="Arial" panose="020B0604020202020204" pitchFamily="34" charset="0"/>
                  <a:ea typeface="Meiryo" panose="020B0604030504040204" pitchFamily="50" charset="-128"/>
                  <a:cs typeface="Arial" panose="020B0604020202020204" pitchFamily="34" charset="0"/>
                </a:rPr>
                <a:t> </a:t>
              </a: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B48D0A2-56A0-6E14-14E6-1A37162285D4}"/>
              </a:ext>
            </a:extLst>
          </p:cNvPr>
          <p:cNvSpPr txBox="1"/>
          <p:nvPr/>
        </p:nvSpPr>
        <p:spPr>
          <a:xfrm>
            <a:off x="575552" y="1134642"/>
            <a:ext cx="11239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/>
              <a:t>The electricity business act serves as EGC fundamental, and no one person decides.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9579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89C0E-6340-9D6B-3978-421459199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CE4EDDD7-1389-7447-3A34-6BE769113C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Expertise makes independence possible</a:t>
            </a:r>
          </a:p>
        </p:txBody>
      </p:sp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5180B352-B302-0703-09B3-1616D00D82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0016232"/>
              </p:ext>
            </p:extLst>
          </p:nvPr>
        </p:nvGraphicFramePr>
        <p:xfrm>
          <a:off x="5214267" y="2166698"/>
          <a:ext cx="6663880" cy="3596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C526376-B333-1028-E285-074752305282}"/>
              </a:ext>
            </a:extLst>
          </p:cNvPr>
          <p:cNvGrpSpPr/>
          <p:nvPr/>
        </p:nvGrpSpPr>
        <p:grpSpPr>
          <a:xfrm>
            <a:off x="840801" y="2222803"/>
            <a:ext cx="4661577" cy="3596142"/>
            <a:chOff x="114037" y="2512697"/>
            <a:chExt cx="5693469" cy="4270102"/>
          </a:xfrm>
        </p:grpSpPr>
        <p:pic>
          <p:nvPicPr>
            <p:cNvPr id="19" name="図 18" descr="黒い背景に白い文字がある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40168258-CFA1-C66A-3330-3C5B93FE5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037" y="2512697"/>
              <a:ext cx="5693469" cy="4270102"/>
            </a:xfrm>
            <a:prstGeom prst="rect">
              <a:avLst/>
            </a:prstGeom>
          </p:spPr>
        </p:pic>
        <p:sp>
          <p:nvSpPr>
            <p:cNvPr id="20" name="星: 5 pt 19">
              <a:extLst>
                <a:ext uri="{FF2B5EF4-FFF2-40B4-BE49-F238E27FC236}">
                  <a16:creationId xmlns:a16="http://schemas.microsoft.com/office/drawing/2014/main" id="{B2B2089D-D2BE-E484-A58B-B3C63722E313}"/>
                </a:ext>
              </a:extLst>
            </p:cNvPr>
            <p:cNvSpPr/>
            <p:nvPr/>
          </p:nvSpPr>
          <p:spPr bwMode="auto">
            <a:xfrm>
              <a:off x="3431704" y="3501008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1" name="星: 5 pt 20">
              <a:extLst>
                <a:ext uri="{FF2B5EF4-FFF2-40B4-BE49-F238E27FC236}">
                  <a16:creationId xmlns:a16="http://schemas.microsoft.com/office/drawing/2014/main" id="{210D8BFF-50A9-9780-6448-C7F2A5F3E91D}"/>
                </a:ext>
              </a:extLst>
            </p:cNvPr>
            <p:cNvSpPr/>
            <p:nvPr/>
          </p:nvSpPr>
          <p:spPr bwMode="auto">
            <a:xfrm>
              <a:off x="3431704" y="4581128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2" name="星: 5 pt 21">
              <a:extLst>
                <a:ext uri="{FF2B5EF4-FFF2-40B4-BE49-F238E27FC236}">
                  <a16:creationId xmlns:a16="http://schemas.microsoft.com/office/drawing/2014/main" id="{DB27EC3B-C69E-65C9-DC95-DBDC14B972AC}"/>
                </a:ext>
              </a:extLst>
            </p:cNvPr>
            <p:cNvSpPr/>
            <p:nvPr/>
          </p:nvSpPr>
          <p:spPr bwMode="auto">
            <a:xfrm>
              <a:off x="3022188" y="5157192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3" name="星: 5 pt 22">
              <a:extLst>
                <a:ext uri="{FF2B5EF4-FFF2-40B4-BE49-F238E27FC236}">
                  <a16:creationId xmlns:a16="http://schemas.microsoft.com/office/drawing/2014/main" id="{BD839CDC-067D-E273-9FB9-ADAD7543B3BB}"/>
                </a:ext>
              </a:extLst>
            </p:cNvPr>
            <p:cNvSpPr/>
            <p:nvPr/>
          </p:nvSpPr>
          <p:spPr bwMode="auto">
            <a:xfrm>
              <a:off x="2648942" y="5445224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7" name="星: 5 pt 26">
              <a:extLst>
                <a:ext uri="{FF2B5EF4-FFF2-40B4-BE49-F238E27FC236}">
                  <a16:creationId xmlns:a16="http://schemas.microsoft.com/office/drawing/2014/main" id="{AA9C7B46-53EA-4C3C-295D-F6A1706A1093}"/>
                </a:ext>
              </a:extLst>
            </p:cNvPr>
            <p:cNvSpPr/>
            <p:nvPr/>
          </p:nvSpPr>
          <p:spPr bwMode="auto">
            <a:xfrm>
              <a:off x="2331442" y="5527774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8" name="星: 5 pt 27">
              <a:extLst>
                <a:ext uri="{FF2B5EF4-FFF2-40B4-BE49-F238E27FC236}">
                  <a16:creationId xmlns:a16="http://schemas.microsoft.com/office/drawing/2014/main" id="{F861C91A-8CC1-85F6-7C9F-B88F66147E17}"/>
                </a:ext>
              </a:extLst>
            </p:cNvPr>
            <p:cNvSpPr/>
            <p:nvPr/>
          </p:nvSpPr>
          <p:spPr bwMode="auto">
            <a:xfrm>
              <a:off x="2070026" y="5620830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29" name="星: 5 pt 28">
              <a:extLst>
                <a:ext uri="{FF2B5EF4-FFF2-40B4-BE49-F238E27FC236}">
                  <a16:creationId xmlns:a16="http://schemas.microsoft.com/office/drawing/2014/main" id="{574ACFC6-AA7A-5F45-24D0-50C68DB31271}"/>
                </a:ext>
              </a:extLst>
            </p:cNvPr>
            <p:cNvSpPr/>
            <p:nvPr/>
          </p:nvSpPr>
          <p:spPr bwMode="auto">
            <a:xfrm>
              <a:off x="1831306" y="5527774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0" name="星: 5 pt 29">
              <a:extLst>
                <a:ext uri="{FF2B5EF4-FFF2-40B4-BE49-F238E27FC236}">
                  <a16:creationId xmlns:a16="http://schemas.microsoft.com/office/drawing/2014/main" id="{12DC41C1-0AAA-6148-16D6-108B6A00B933}"/>
                </a:ext>
              </a:extLst>
            </p:cNvPr>
            <p:cNvSpPr/>
            <p:nvPr/>
          </p:nvSpPr>
          <p:spPr bwMode="auto">
            <a:xfrm>
              <a:off x="1365214" y="5736829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1" name="星: 5 pt 30">
              <a:extLst>
                <a:ext uri="{FF2B5EF4-FFF2-40B4-BE49-F238E27FC236}">
                  <a16:creationId xmlns:a16="http://schemas.microsoft.com/office/drawing/2014/main" id="{D10AA6CF-DDBE-7C9D-BD73-CD7F6C8159EF}"/>
                </a:ext>
              </a:extLst>
            </p:cNvPr>
            <p:cNvSpPr/>
            <p:nvPr/>
          </p:nvSpPr>
          <p:spPr bwMode="auto">
            <a:xfrm>
              <a:off x="4583832" y="6325188"/>
              <a:ext cx="216024" cy="216024"/>
            </a:xfrm>
            <a:prstGeom prst="star5">
              <a:avLst/>
            </a:prstGeom>
            <a:solidFill>
              <a:srgbClr val="016F9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2" name="星: 5 pt 31">
              <a:extLst>
                <a:ext uri="{FF2B5EF4-FFF2-40B4-BE49-F238E27FC236}">
                  <a16:creationId xmlns:a16="http://schemas.microsoft.com/office/drawing/2014/main" id="{421CDB91-8F1B-BFB3-39B2-AA8C7D62D8B6}"/>
                </a:ext>
              </a:extLst>
            </p:cNvPr>
            <p:cNvSpPr/>
            <p:nvPr/>
          </p:nvSpPr>
          <p:spPr bwMode="auto">
            <a:xfrm>
              <a:off x="3108150" y="5283398"/>
              <a:ext cx="216024" cy="216024"/>
            </a:xfrm>
            <a:prstGeom prst="star5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42E84A5-B765-D517-AB85-F9AD15A77744}"/>
              </a:ext>
            </a:extLst>
          </p:cNvPr>
          <p:cNvSpPr txBox="1"/>
          <p:nvPr/>
        </p:nvSpPr>
        <p:spPr>
          <a:xfrm>
            <a:off x="971263" y="1409489"/>
            <a:ext cx="4501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en-US" altLang="ja-JP" sz="1600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The EGC operates a headquarters and </a:t>
            </a:r>
            <a:r>
              <a:rPr kumimoji="1" lang="en-US" altLang="ja-JP" sz="1600" b="1" kern="1200" dirty="0">
                <a:solidFill>
                  <a:srgbClr val="088F9E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nine regional offices</a:t>
            </a:r>
            <a:r>
              <a:rPr kumimoji="1" lang="en-US" altLang="ja-JP" sz="1600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, with a total of approximately </a:t>
            </a:r>
            <a:r>
              <a:rPr kumimoji="1" lang="en-US" altLang="ja-JP" sz="1600" b="1" kern="1200" dirty="0">
                <a:solidFill>
                  <a:srgbClr val="088F9E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140 staff</a:t>
            </a:r>
            <a:r>
              <a:rPr kumimoji="1" lang="ja-JP" altLang="en-US" sz="1600" b="1" kern="1200" dirty="0">
                <a:solidFill>
                  <a:srgbClr val="088F9E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</a:t>
            </a:r>
            <a:r>
              <a:rPr kumimoji="1" lang="en-US" altLang="ja-JP" sz="1600" b="1" kern="1200" dirty="0">
                <a:solidFill>
                  <a:srgbClr val="088F9E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members</a:t>
            </a:r>
            <a:r>
              <a:rPr kumimoji="1" lang="en-US" altLang="ja-JP" sz="1600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407AFF4-C194-AD06-092A-8E157872ACE0}"/>
              </a:ext>
            </a:extLst>
          </p:cNvPr>
          <p:cNvSpPr txBox="1"/>
          <p:nvPr/>
        </p:nvSpPr>
        <p:spPr>
          <a:xfrm>
            <a:off x="6095206" y="1409489"/>
            <a:ext cx="5903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en-US" altLang="ja-JP" sz="1600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The ratio of </a:t>
            </a:r>
            <a:r>
              <a:rPr kumimoji="1" lang="en-US" altLang="ja-JP" sz="1600" b="1" kern="1200" dirty="0">
                <a:solidFill>
                  <a:srgbClr val="088F9E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professional staff within the headquarters reaches 41%</a:t>
            </a:r>
            <a:r>
              <a:rPr kumimoji="1" lang="en-US" altLang="ja-JP" sz="1600" b="1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2903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Budget without dependence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No direct financial relationship with regulated entities.</a:t>
            </a:r>
          </a:p>
        </p:txBody>
      </p:sp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D085B0D1-EE8F-223C-8590-7CC5A4B8736D}"/>
              </a:ext>
            </a:extLst>
          </p:cNvPr>
          <p:cNvCxnSpPr>
            <a:cxnSpLocks/>
            <a:stCxn id="6" idx="1"/>
          </p:cNvCxnSpPr>
          <p:nvPr/>
        </p:nvCxnSpPr>
        <p:spPr>
          <a:xfrm flipV="1">
            <a:off x="9113176" y="3072605"/>
            <a:ext cx="13427" cy="134614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テキス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66375A0-6E0A-FA33-51D6-3B4C1FE041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029" y="4753763"/>
            <a:ext cx="2206830" cy="598047"/>
          </a:xfrm>
          <a:prstGeom prst="rect">
            <a:avLst/>
          </a:prstGeom>
        </p:spPr>
      </p:pic>
      <p:sp>
        <p:nvSpPr>
          <p:cNvPr id="6" name="右中かっこ 5">
            <a:extLst>
              <a:ext uri="{FF2B5EF4-FFF2-40B4-BE49-F238E27FC236}">
                <a16:creationId xmlns:a16="http://schemas.microsoft.com/office/drawing/2014/main" id="{ABA8A047-2EB1-DE08-9542-9B00B40DA439}"/>
              </a:ext>
            </a:extLst>
          </p:cNvPr>
          <p:cNvSpPr/>
          <p:nvPr/>
        </p:nvSpPr>
        <p:spPr>
          <a:xfrm rot="16200000">
            <a:off x="8956234" y="2181548"/>
            <a:ext cx="313883" cy="4788293"/>
          </a:xfrm>
          <a:prstGeom prst="righ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3188ED5-BB74-BFF9-75DF-F779606659CE}"/>
              </a:ext>
            </a:extLst>
          </p:cNvPr>
          <p:cNvSpPr/>
          <p:nvPr/>
        </p:nvSpPr>
        <p:spPr>
          <a:xfrm>
            <a:off x="6757419" y="2744016"/>
            <a:ext cx="4009310" cy="24612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National Diet of Japan</a:t>
            </a:r>
            <a:endParaRPr lang="en-US" altLang="ja-JP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32E4596-7DDD-6566-333C-B96A48319548}"/>
              </a:ext>
            </a:extLst>
          </p:cNvPr>
          <p:cNvSpPr/>
          <p:nvPr/>
        </p:nvSpPr>
        <p:spPr>
          <a:xfrm>
            <a:off x="9407588" y="4632606"/>
            <a:ext cx="2309756" cy="117711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ja-JP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Agency for Natural Resource and Energy</a:t>
            </a:r>
          </a:p>
          <a:p>
            <a:pPr algn="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etc..</a:t>
            </a:r>
          </a:p>
        </p:txBody>
      </p:sp>
      <p:pic>
        <p:nvPicPr>
          <p:cNvPr id="15" name="グラフィックス 14" descr="元 単色塗りつぶし">
            <a:extLst>
              <a:ext uri="{FF2B5EF4-FFF2-40B4-BE49-F238E27FC236}">
                <a16:creationId xmlns:a16="http://schemas.microsoft.com/office/drawing/2014/main" id="{06A0D82D-9CD4-DE29-32A8-FE4435311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8338" y="3535425"/>
            <a:ext cx="489849" cy="489849"/>
          </a:xfrm>
          <a:prstGeom prst="rect">
            <a:avLst/>
          </a:prstGeom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88331F33-B08C-3C39-3550-3E3B6B291903}"/>
              </a:ext>
            </a:extLst>
          </p:cNvPr>
          <p:cNvCxnSpPr>
            <a:cxnSpLocks/>
          </p:cNvCxnSpPr>
          <p:nvPr/>
        </p:nvCxnSpPr>
        <p:spPr>
          <a:xfrm flipH="1">
            <a:off x="7003380" y="3173134"/>
            <a:ext cx="33231" cy="13085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">
            <a:extLst>
              <a:ext uri="{FF2B5EF4-FFF2-40B4-BE49-F238E27FC236}">
                <a16:creationId xmlns:a16="http://schemas.microsoft.com/office/drawing/2014/main" id="{C605D5DA-3200-B767-089C-757D0379C940}"/>
              </a:ext>
            </a:extLst>
          </p:cNvPr>
          <p:cNvSpPr/>
          <p:nvPr/>
        </p:nvSpPr>
        <p:spPr>
          <a:xfrm>
            <a:off x="2063319" y="2713910"/>
            <a:ext cx="2832474" cy="489849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Many regulators</a:t>
            </a:r>
          </a:p>
        </p:txBody>
      </p:sp>
      <p:pic>
        <p:nvPicPr>
          <p:cNvPr id="22" name="グラフィックス 21" descr="元 単色塗りつぶし">
            <a:extLst>
              <a:ext uri="{FF2B5EF4-FFF2-40B4-BE49-F238E27FC236}">
                <a16:creationId xmlns:a16="http://schemas.microsoft.com/office/drawing/2014/main" id="{C39480C6-C398-1566-6155-FDAF352B8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4898" y="3668756"/>
            <a:ext cx="576839" cy="576839"/>
          </a:xfrm>
          <a:prstGeom prst="rect">
            <a:avLst/>
          </a:prstGeom>
        </p:spPr>
      </p:pic>
      <p:sp>
        <p:nvSpPr>
          <p:cNvPr id="23" name="右中かっこ 22">
            <a:extLst>
              <a:ext uri="{FF2B5EF4-FFF2-40B4-BE49-F238E27FC236}">
                <a16:creationId xmlns:a16="http://schemas.microsoft.com/office/drawing/2014/main" id="{417C6AE9-B5B7-167E-FD86-224197680E0C}"/>
              </a:ext>
            </a:extLst>
          </p:cNvPr>
          <p:cNvSpPr/>
          <p:nvPr/>
        </p:nvSpPr>
        <p:spPr>
          <a:xfrm rot="16200000">
            <a:off x="3322615" y="2049457"/>
            <a:ext cx="313883" cy="4788293"/>
          </a:xfrm>
          <a:prstGeom prst="righ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154AC4C7-EFD4-1A7D-6C2C-93B6D5C22A04}"/>
              </a:ext>
            </a:extLst>
          </p:cNvPr>
          <p:cNvCxnSpPr>
            <a:cxnSpLocks/>
            <a:stCxn id="23" idx="1"/>
          </p:cNvCxnSpPr>
          <p:nvPr/>
        </p:nvCxnSpPr>
        <p:spPr>
          <a:xfrm flipV="1">
            <a:off x="3479557" y="3173134"/>
            <a:ext cx="35341" cy="11135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>
            <a:extLst>
              <a:ext uri="{FF2B5EF4-FFF2-40B4-BE49-F238E27FC236}">
                <a16:creationId xmlns:a16="http://schemas.microsoft.com/office/drawing/2014/main" id="{01E2BFB7-5C78-7214-3B60-942EA3FBFD78}"/>
              </a:ext>
            </a:extLst>
          </p:cNvPr>
          <p:cNvSpPr/>
          <p:nvPr/>
        </p:nvSpPr>
        <p:spPr>
          <a:xfrm>
            <a:off x="2360019" y="4807861"/>
            <a:ext cx="2309756" cy="489849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Operators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6CBC15B-A455-5E8E-71AC-EDD34CB3A700}"/>
              </a:ext>
            </a:extLst>
          </p:cNvPr>
          <p:cNvSpPr txBox="1"/>
          <p:nvPr/>
        </p:nvSpPr>
        <p:spPr>
          <a:xfrm>
            <a:off x="949164" y="1968090"/>
            <a:ext cx="3350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en-US" altLang="ja-JP" sz="1600" b="1" u="sng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Direct levy model</a:t>
            </a:r>
            <a:r>
              <a:rPr kumimoji="1" lang="en-US" altLang="ja-JP" sz="1600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5243676-7EDE-2DA4-9873-2B51323ED295}"/>
              </a:ext>
            </a:extLst>
          </p:cNvPr>
          <p:cNvSpPr txBox="1"/>
          <p:nvPr/>
        </p:nvSpPr>
        <p:spPr>
          <a:xfrm>
            <a:off x="6568338" y="1896835"/>
            <a:ext cx="3350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en-US" altLang="ja-JP" sz="1600" b="1" u="sng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Japan’s model</a:t>
            </a:r>
            <a:r>
              <a:rPr kumimoji="1" lang="en-US" altLang="ja-JP" sz="1600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Key Message from Japan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789ECC-9DC4-A34A-27C5-0821BCA127D8}"/>
              </a:ext>
            </a:extLst>
          </p:cNvPr>
          <p:cNvSpPr txBox="1"/>
          <p:nvPr/>
        </p:nvSpPr>
        <p:spPr>
          <a:xfrm>
            <a:off x="1605481" y="1826201"/>
            <a:ext cx="7600256" cy="279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Legal safeguards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Collegial governance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Professional expertise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Institutional culture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Secure funding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F5F0E34D-AD89-9D6A-4445-83D29917F37A}"/>
              </a:ext>
            </a:extLst>
          </p:cNvPr>
          <p:cNvSpPr txBox="1">
            <a:spLocks/>
          </p:cNvSpPr>
          <p:nvPr/>
        </p:nvSpPr>
        <p:spPr>
          <a:xfrm>
            <a:off x="293915" y="4504973"/>
            <a:ext cx="11602581" cy="1036304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dirty="0"/>
              <a:t>Independence is not guaranteed by law alone. It must be practiced every day.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41E969B-5531-5DF1-D119-A44B0532CC86}"/>
              </a:ext>
            </a:extLst>
          </p:cNvPr>
          <p:cNvSpPr txBox="1">
            <a:spLocks/>
          </p:cNvSpPr>
          <p:nvPr/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dirty="0"/>
              <a:t>Regulatory independence requires</a:t>
            </a:r>
          </a:p>
        </p:txBody>
      </p:sp>
    </p:spTree>
    <p:extLst>
      <p:ext uri="{BB962C8B-B14F-4D97-AF65-F5344CB8AC3E}">
        <p14:creationId xmlns:p14="http://schemas.microsoft.com/office/powerpoint/2010/main" val="38142953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TI color palette">
    <a:dk1>
      <a:srgbClr val="000000"/>
    </a:dk1>
    <a:lt1>
      <a:srgbClr val="FEFFFF"/>
    </a:lt1>
    <a:dk2>
      <a:srgbClr val="000000"/>
    </a:dk2>
    <a:lt2>
      <a:srgbClr val="F8FBFB"/>
    </a:lt2>
    <a:accent1>
      <a:srgbClr val="016F96"/>
    </a:accent1>
    <a:accent2>
      <a:srgbClr val="0098D0"/>
    </a:accent2>
    <a:accent3>
      <a:srgbClr val="01AFDC"/>
    </a:accent3>
    <a:accent4>
      <a:srgbClr val="727070"/>
    </a:accent4>
    <a:accent5>
      <a:srgbClr val="DBDDDD"/>
    </a:accent5>
    <a:accent6>
      <a:srgbClr val="F6F9F7"/>
    </a:accent6>
    <a:hlink>
      <a:srgbClr val="0000FF"/>
    </a:hlink>
    <a:folHlink>
      <a:srgbClr val="800080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275</Words>
  <Application>Microsoft Office PowerPoint</Application>
  <PresentationFormat>ユーザー設定</PresentationFormat>
  <Paragraphs>62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6</vt:i4>
      </vt:variant>
    </vt:vector>
  </HeadingPairs>
  <TitlesOfParts>
    <vt:vector size="16" baseType="lpstr">
      <vt:lpstr>Meiryo UI</vt:lpstr>
      <vt:lpstr>メイリオ</vt:lpstr>
      <vt:lpstr>Calibri</vt:lpstr>
      <vt:lpstr>Arial</vt:lpstr>
      <vt:lpstr>Calibri 本文</vt:lpstr>
      <vt:lpstr>굴림체</vt:lpstr>
      <vt:lpstr>Inter-Regular</vt:lpstr>
      <vt:lpstr>Custom Design</vt:lpstr>
      <vt:lpstr>1_Custom Design</vt:lpstr>
      <vt:lpstr>4_Custom Design</vt:lpstr>
      <vt:lpstr>PowerPoint プレゼンテーション</vt:lpstr>
      <vt:lpstr>Regulator within government  — but independent in decision-making</vt:lpstr>
      <vt:lpstr>Independence starts with law</vt:lpstr>
      <vt:lpstr>Expertise makes independence possible</vt:lpstr>
      <vt:lpstr>Budget without dependence</vt:lpstr>
      <vt:lpstr>Key Message from Japan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水上 智弘(MIZUKAMI Tomohiro)</cp:lastModifiedBy>
  <cp:revision>15</cp:revision>
  <dcterms:created xsi:type="dcterms:W3CDTF">2026-05-14T13:05:40Z</dcterms:created>
  <dcterms:modified xsi:type="dcterms:W3CDTF">2026-07-27T23:10:56Z</dcterms:modified>
</cp:coreProperties>
</file>